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[Figure]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the original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concentration per seconds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blipFill>
                <a:blip r:embed="rId2"/>
                <a:stretch>
                  <a:fillRect l="-715" t="-3289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6314" y="0"/>
            <a:ext cx="8519370" cy="56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大野 健</cp:lastModifiedBy>
  <cp:revision>9</cp:revision>
  <dcterms:created xsi:type="dcterms:W3CDTF">2019-11-19T08:11:15Z</dcterms:created>
  <dcterms:modified xsi:type="dcterms:W3CDTF">2019-11-24T00:12:06Z</dcterms:modified>
</cp:coreProperties>
</file>